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23"/>
  </p:handoutMasterIdLst>
  <p:sldIdLst>
    <p:sldId id="289" r:id="rId3"/>
    <p:sldId id="293" r:id="rId4"/>
    <p:sldId id="290" r:id="rId5"/>
    <p:sldId id="257" r:id="rId6"/>
    <p:sldId id="291" r:id="rId7"/>
    <p:sldId id="294" r:id="rId8"/>
    <p:sldId id="295" r:id="rId9"/>
    <p:sldId id="296" r:id="rId10"/>
    <p:sldId id="292" r:id="rId11"/>
    <p:sldId id="260" r:id="rId12"/>
    <p:sldId id="297" r:id="rId13"/>
    <p:sldId id="298" r:id="rId14"/>
    <p:sldId id="262" r:id="rId15"/>
    <p:sldId id="299" r:id="rId17"/>
    <p:sldId id="300" r:id="rId18"/>
    <p:sldId id="301" r:id="rId19"/>
    <p:sldId id="302" r:id="rId20"/>
    <p:sldId id="303" r:id="rId21"/>
    <p:sldId id="30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02" y="-1608"/>
      </p:cViewPr>
      <p:guideLst>
        <p:guide orient="horz" pos="2152"/>
        <p:guide pos="38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866B4-5D41-435B-A273-B4B2DD051C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55829-49B7-4286-8363-C53DE56023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73155829-49B7-4286-8363-C53DE56023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true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8" name="内容占位符 4"/>
          <p:cNvPicPr>
            <a:picLocks noChangeAspect="true"/>
          </p:cNvPicPr>
          <p:nvPr userDrawn="true"/>
        </p:nvPicPr>
        <p:blipFill>
          <a:blip r:embed="rId2" cstate="email"/>
          <a:stretch>
            <a:fillRect/>
          </a:stretch>
        </p:blipFill>
        <p:spPr>
          <a:xfrm>
            <a:off x="-17173" y="0"/>
            <a:ext cx="12196470" cy="6860515"/>
          </a:xfrm>
          <a:prstGeom prst="rect">
            <a:avLst/>
          </a:prstGeom>
        </p:spPr>
      </p:pic>
      <p:sp>
        <p:nvSpPr>
          <p:cNvPr id="9" name="椭圆 8"/>
          <p:cNvSpPr/>
          <p:nvPr userDrawn="true"/>
        </p:nvSpPr>
        <p:spPr>
          <a:xfrm>
            <a:off x="11222360" y="93640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廉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0" name="椭圆 9"/>
          <p:cNvSpPr/>
          <p:nvPr userDrawn="true"/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洁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椭圆 10"/>
          <p:cNvSpPr/>
          <p:nvPr userDrawn="true"/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奉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2" name="椭圆 11"/>
          <p:cNvSpPr/>
          <p:nvPr userDrawn="true"/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公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grpSp>
        <p:nvGrpSpPr>
          <p:cNvPr id="13" name="组合 12"/>
          <p:cNvGrpSpPr/>
          <p:nvPr userDrawn="true"/>
        </p:nvGrpSpPr>
        <p:grpSpPr>
          <a:xfrm>
            <a:off x="321162" y="1116427"/>
            <a:ext cx="878205" cy="3294663"/>
            <a:chOff x="4995020" y="1116427"/>
            <a:chExt cx="878205" cy="3294663"/>
          </a:xfrm>
        </p:grpSpPr>
        <p:pic>
          <p:nvPicPr>
            <p:cNvPr id="14" name="图片 13" descr="2fdca1302a34d4b9 ca778e151be333eb"/>
            <p:cNvPicPr>
              <a:picLocks noChangeAspect="true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true">
              <a:off x="4995020" y="1116427"/>
              <a:ext cx="878205" cy="1064895"/>
            </a:xfrm>
            <a:prstGeom prst="rect">
              <a:avLst/>
            </a:prstGeom>
          </p:spPr>
        </p:pic>
        <p:sp>
          <p:nvSpPr>
            <p:cNvPr id="15" name="文本框 14"/>
            <p:cNvSpPr txBox="true"/>
            <p:nvPr/>
          </p:nvSpPr>
          <p:spPr>
            <a:xfrm>
              <a:off x="5200643" y="1548768"/>
              <a:ext cx="553998" cy="28623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 smtClean="0">
                  <a:ln w="3175">
                    <a:solidFill>
                      <a:srgbClr val="C00000"/>
                    </a:solidFill>
                  </a:ln>
                  <a:solidFill>
                    <a:schemeClr val="bg1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壹</a:t>
              </a:r>
              <a:r>
                <a:rPr lang="zh-CN" altLang="en-US" sz="2400" dirty="0" smtClean="0"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  请</a:t>
              </a:r>
              <a:r>
                <a:rPr lang="zh-CN" altLang="en-US" sz="2400" dirty="0"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插入您的</a:t>
              </a:r>
              <a:r>
                <a:rPr lang="zh-CN" altLang="en-US" sz="2400" dirty="0" smtClean="0"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标题</a:t>
              </a:r>
              <a:endParaRPr lang="zh-CN" altLang="en-US" sz="2400" dirty="0">
                <a:latin typeface="汉仪雪君体简" panose="02010604000101010101" pitchFamily="2" charset="-122"/>
                <a:ea typeface="汉仪雪君体简" panose="02010604000101010101" pitchFamily="2" charset="-122"/>
              </a:endParaRPr>
            </a:p>
          </p:txBody>
        </p:sp>
      </p:grp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8" name="内容占位符 4"/>
          <p:cNvPicPr>
            <a:picLocks noChangeAspect="true"/>
          </p:cNvPicPr>
          <p:nvPr userDrawn="true"/>
        </p:nvPicPr>
        <p:blipFill>
          <a:blip r:embed="rId2" cstate="email"/>
          <a:stretch>
            <a:fillRect/>
          </a:stretch>
        </p:blipFill>
        <p:spPr>
          <a:xfrm>
            <a:off x="-17173" y="0"/>
            <a:ext cx="12196470" cy="6860515"/>
          </a:xfrm>
          <a:prstGeom prst="rect">
            <a:avLst/>
          </a:prstGeom>
        </p:spPr>
      </p:pic>
      <p:sp>
        <p:nvSpPr>
          <p:cNvPr id="9" name="椭圆 8"/>
          <p:cNvSpPr/>
          <p:nvPr userDrawn="true"/>
        </p:nvSpPr>
        <p:spPr>
          <a:xfrm>
            <a:off x="11222360" y="93640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廉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0" name="椭圆 9"/>
          <p:cNvSpPr/>
          <p:nvPr userDrawn="true"/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洁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椭圆 10"/>
          <p:cNvSpPr/>
          <p:nvPr userDrawn="true"/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奉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2" name="椭圆 11"/>
          <p:cNvSpPr/>
          <p:nvPr userDrawn="true"/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公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grpSp>
        <p:nvGrpSpPr>
          <p:cNvPr id="13" name="组合 12"/>
          <p:cNvGrpSpPr/>
          <p:nvPr userDrawn="true"/>
        </p:nvGrpSpPr>
        <p:grpSpPr>
          <a:xfrm>
            <a:off x="321162" y="1116427"/>
            <a:ext cx="878205" cy="3294663"/>
            <a:chOff x="4995020" y="1116427"/>
            <a:chExt cx="878205" cy="3294663"/>
          </a:xfrm>
        </p:grpSpPr>
        <p:pic>
          <p:nvPicPr>
            <p:cNvPr id="14" name="图片 13" descr="2fdca1302a34d4b9 ca778e151be333eb"/>
            <p:cNvPicPr>
              <a:picLocks noChangeAspect="true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true">
              <a:off x="4995020" y="1116427"/>
              <a:ext cx="878205" cy="1064895"/>
            </a:xfrm>
            <a:prstGeom prst="rect">
              <a:avLst/>
            </a:prstGeom>
          </p:spPr>
        </p:pic>
        <p:sp>
          <p:nvSpPr>
            <p:cNvPr id="15" name="文本框 14"/>
            <p:cNvSpPr txBox="true"/>
            <p:nvPr/>
          </p:nvSpPr>
          <p:spPr>
            <a:xfrm>
              <a:off x="5200643" y="1548768"/>
              <a:ext cx="553998" cy="28623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 smtClean="0">
                  <a:ln w="3175">
                    <a:solidFill>
                      <a:srgbClr val="C00000"/>
                    </a:solidFill>
                  </a:ln>
                  <a:solidFill>
                    <a:schemeClr val="bg1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贰</a:t>
              </a:r>
              <a:r>
                <a:rPr lang="zh-CN" altLang="en-US" sz="2400" dirty="0" smtClean="0"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  请</a:t>
              </a:r>
              <a:r>
                <a:rPr lang="zh-CN" altLang="en-US" sz="2400" dirty="0"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插入您的</a:t>
              </a:r>
              <a:r>
                <a:rPr lang="zh-CN" altLang="en-US" sz="2400" dirty="0" smtClean="0"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标题</a:t>
              </a:r>
              <a:endParaRPr lang="zh-CN" altLang="en-US" sz="2400" dirty="0">
                <a:latin typeface="汉仪雪君体简" panose="02010604000101010101" pitchFamily="2" charset="-122"/>
                <a:ea typeface="汉仪雪君体简" panose="02010604000101010101" pitchFamily="2" charset="-122"/>
              </a:endParaRPr>
            </a:p>
          </p:txBody>
        </p:sp>
      </p:grp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8" name="内容占位符 4"/>
          <p:cNvPicPr>
            <a:picLocks noChangeAspect="true"/>
          </p:cNvPicPr>
          <p:nvPr userDrawn="true"/>
        </p:nvPicPr>
        <p:blipFill>
          <a:blip r:embed="rId2" cstate="email"/>
          <a:stretch>
            <a:fillRect/>
          </a:stretch>
        </p:blipFill>
        <p:spPr>
          <a:xfrm>
            <a:off x="-17173" y="0"/>
            <a:ext cx="12196470" cy="6860515"/>
          </a:xfrm>
          <a:prstGeom prst="rect">
            <a:avLst/>
          </a:prstGeom>
        </p:spPr>
      </p:pic>
      <p:sp>
        <p:nvSpPr>
          <p:cNvPr id="9" name="椭圆 8"/>
          <p:cNvSpPr/>
          <p:nvPr userDrawn="true"/>
        </p:nvSpPr>
        <p:spPr>
          <a:xfrm>
            <a:off x="11222360" y="93640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廉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0" name="椭圆 9"/>
          <p:cNvSpPr/>
          <p:nvPr userDrawn="true"/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洁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椭圆 10"/>
          <p:cNvSpPr/>
          <p:nvPr userDrawn="true"/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奉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2" name="椭圆 11"/>
          <p:cNvSpPr/>
          <p:nvPr userDrawn="true"/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公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grpSp>
        <p:nvGrpSpPr>
          <p:cNvPr id="13" name="组合 12"/>
          <p:cNvGrpSpPr/>
          <p:nvPr userDrawn="true"/>
        </p:nvGrpSpPr>
        <p:grpSpPr>
          <a:xfrm>
            <a:off x="321162" y="1116427"/>
            <a:ext cx="878205" cy="3294663"/>
            <a:chOff x="4995020" y="1116427"/>
            <a:chExt cx="878205" cy="3294663"/>
          </a:xfrm>
        </p:grpSpPr>
        <p:pic>
          <p:nvPicPr>
            <p:cNvPr id="14" name="图片 13" descr="2fdca1302a34d4b9 ca778e151be333eb"/>
            <p:cNvPicPr>
              <a:picLocks noChangeAspect="true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true">
              <a:off x="4995020" y="1116427"/>
              <a:ext cx="878205" cy="1064895"/>
            </a:xfrm>
            <a:prstGeom prst="rect">
              <a:avLst/>
            </a:prstGeom>
          </p:spPr>
        </p:pic>
        <p:sp>
          <p:nvSpPr>
            <p:cNvPr id="15" name="文本框 14"/>
            <p:cNvSpPr txBox="true"/>
            <p:nvPr/>
          </p:nvSpPr>
          <p:spPr>
            <a:xfrm>
              <a:off x="5200643" y="1548768"/>
              <a:ext cx="553998" cy="28623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 smtClean="0">
                  <a:ln w="3175">
                    <a:solidFill>
                      <a:srgbClr val="C00000"/>
                    </a:solidFill>
                  </a:ln>
                  <a:solidFill>
                    <a:schemeClr val="bg1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叁</a:t>
              </a:r>
              <a:r>
                <a:rPr lang="zh-CN" altLang="en-US" sz="2400" dirty="0" smtClean="0"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  请</a:t>
              </a:r>
              <a:r>
                <a:rPr lang="zh-CN" altLang="en-US" sz="2400" dirty="0"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插入您的</a:t>
              </a:r>
              <a:r>
                <a:rPr lang="zh-CN" altLang="en-US" sz="2400" dirty="0" smtClean="0"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标题</a:t>
              </a:r>
              <a:endParaRPr lang="zh-CN" altLang="en-US" sz="2400" dirty="0">
                <a:latin typeface="汉仪雪君体简" panose="02010604000101010101" pitchFamily="2" charset="-122"/>
                <a:ea typeface="汉仪雪君体简" panose="02010604000101010101" pitchFamily="2" charset="-122"/>
              </a:endParaRPr>
            </a:p>
          </p:txBody>
        </p:sp>
      </p:grp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8" name="内容占位符 4"/>
          <p:cNvPicPr>
            <a:picLocks noChangeAspect="true"/>
          </p:cNvPicPr>
          <p:nvPr userDrawn="true"/>
        </p:nvPicPr>
        <p:blipFill>
          <a:blip r:embed="rId2" cstate="email"/>
          <a:stretch>
            <a:fillRect/>
          </a:stretch>
        </p:blipFill>
        <p:spPr>
          <a:xfrm>
            <a:off x="-17173" y="0"/>
            <a:ext cx="12196470" cy="6860515"/>
          </a:xfrm>
          <a:prstGeom prst="rect">
            <a:avLst/>
          </a:prstGeom>
        </p:spPr>
      </p:pic>
      <p:sp>
        <p:nvSpPr>
          <p:cNvPr id="9" name="椭圆 8"/>
          <p:cNvSpPr/>
          <p:nvPr userDrawn="true"/>
        </p:nvSpPr>
        <p:spPr>
          <a:xfrm>
            <a:off x="11222360" y="93640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廉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0" name="椭圆 9"/>
          <p:cNvSpPr/>
          <p:nvPr userDrawn="true"/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洁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椭圆 10"/>
          <p:cNvSpPr/>
          <p:nvPr userDrawn="true"/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奉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2" name="椭圆 11"/>
          <p:cNvSpPr/>
          <p:nvPr userDrawn="true"/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公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grpSp>
        <p:nvGrpSpPr>
          <p:cNvPr id="13" name="组合 12"/>
          <p:cNvGrpSpPr/>
          <p:nvPr userDrawn="true"/>
        </p:nvGrpSpPr>
        <p:grpSpPr>
          <a:xfrm>
            <a:off x="321162" y="1116427"/>
            <a:ext cx="878205" cy="3294663"/>
            <a:chOff x="4995020" y="1116427"/>
            <a:chExt cx="878205" cy="3294663"/>
          </a:xfrm>
        </p:grpSpPr>
        <p:pic>
          <p:nvPicPr>
            <p:cNvPr id="14" name="图片 13" descr="2fdca1302a34d4b9 ca778e151be333eb"/>
            <p:cNvPicPr>
              <a:picLocks noChangeAspect="true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true">
              <a:off x="4995020" y="1116427"/>
              <a:ext cx="878205" cy="1064895"/>
            </a:xfrm>
            <a:prstGeom prst="rect">
              <a:avLst/>
            </a:prstGeom>
          </p:spPr>
        </p:pic>
        <p:sp>
          <p:nvSpPr>
            <p:cNvPr id="15" name="文本框 14"/>
            <p:cNvSpPr txBox="true"/>
            <p:nvPr/>
          </p:nvSpPr>
          <p:spPr>
            <a:xfrm>
              <a:off x="5200643" y="1548768"/>
              <a:ext cx="553998" cy="28623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 smtClean="0">
                  <a:ln w="3175">
                    <a:solidFill>
                      <a:srgbClr val="C00000"/>
                    </a:solidFill>
                  </a:ln>
                  <a:solidFill>
                    <a:schemeClr val="bg1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肆</a:t>
              </a:r>
              <a:r>
                <a:rPr lang="zh-CN" altLang="en-US" sz="2400" dirty="0" smtClean="0"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  请</a:t>
              </a:r>
              <a:r>
                <a:rPr lang="zh-CN" altLang="en-US" sz="2400" dirty="0"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插入您的</a:t>
              </a:r>
              <a:r>
                <a:rPr lang="zh-CN" altLang="en-US" sz="2400" dirty="0" smtClean="0"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标题</a:t>
              </a:r>
              <a:endParaRPr lang="zh-CN" altLang="en-US" sz="2400" dirty="0">
                <a:latin typeface="汉仪雪君体简" panose="02010604000101010101" pitchFamily="2" charset="-122"/>
                <a:ea typeface="汉仪雪君体简" panose="02010604000101010101" pitchFamily="2" charset="-122"/>
              </a:endParaRPr>
            </a:p>
          </p:txBody>
        </p:sp>
      </p:grp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jpeg"/><Relationship Id="rId2" Type="http://schemas.openxmlformats.org/officeDocument/2006/relationships/tags" Target="../tags/tag2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4.jpeg"/><Relationship Id="rId1" Type="http://schemas.openxmlformats.org/officeDocument/2006/relationships/tags" Target="../tags/tag5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4.jpeg"/><Relationship Id="rId1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4.jpeg"/><Relationship Id="rId1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../media/image11.png"/><Relationship Id="rId3" Type="http://schemas.openxmlformats.org/officeDocument/2006/relationships/tags" Target="../tags/tag74.xml"/><Relationship Id="rId2" Type="http://schemas.openxmlformats.org/officeDocument/2006/relationships/image" Target="../media/image10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0" Type="http://schemas.openxmlformats.org/officeDocument/2006/relationships/tags" Target="../tags/tag80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image" Target="../media/image4.jpeg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4.jpeg"/><Relationship Id="rId1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image" Target="../media/image4.jpeg"/><Relationship Id="rId1" Type="http://schemas.openxmlformats.org/officeDocument/2006/relationships/tags" Target="../tags/tag9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4.jpeg"/><Relationship Id="rId1" Type="http://schemas.openxmlformats.org/officeDocument/2006/relationships/tags" Target="../tags/tag9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image" Target="../media/image4.jpeg"/><Relationship Id="rId1" Type="http://schemas.openxmlformats.org/officeDocument/2006/relationships/tags" Target="../tags/tag10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image" Target="../media/image4.jpeg"/><Relationship Id="rId1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4.jpe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4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4.jpe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image" Target="../media/image4.jpe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png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4.jpe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.jpeg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image" Target="../media/image4.jpeg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4.jpe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image" Target="../media/image4.jpe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A_内容占位符 4"/>
          <p:cNvPicPr>
            <a:picLocks noGrp="true" noChangeAspect="true"/>
          </p:cNvPicPr>
          <p:nvPr>
            <p:ph idx="1"/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-24130" y="-27305"/>
            <a:ext cx="12192000" cy="6867491"/>
          </a:xfrm>
        </p:spPr>
      </p:pic>
      <p:sp>
        <p:nvSpPr>
          <p:cNvPr id="10" name="PA_椭圆 9"/>
          <p:cNvSpPr/>
          <p:nvPr>
            <p:custDataLst>
              <p:tags r:id="rId4"/>
            </p:custDataLst>
          </p:nvPr>
        </p:nvSpPr>
        <p:spPr>
          <a:xfrm>
            <a:off x="479430" y="47603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PA_椭圆 10"/>
          <p:cNvSpPr/>
          <p:nvPr>
            <p:custDataLst>
              <p:tags r:id="rId5"/>
            </p:custDataLst>
          </p:nvPr>
        </p:nvSpPr>
        <p:spPr>
          <a:xfrm>
            <a:off x="839475" y="47593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国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2" name="PA_椭圆 11"/>
          <p:cNvSpPr/>
          <p:nvPr>
            <p:custDataLst>
              <p:tags r:id="rId6"/>
            </p:custDataLst>
          </p:nvPr>
        </p:nvSpPr>
        <p:spPr>
          <a:xfrm>
            <a:off x="1199520" y="47647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传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3" name="PA_椭圆 12"/>
          <p:cNvSpPr/>
          <p:nvPr>
            <p:custDataLst>
              <p:tags r:id="rId7"/>
            </p:custDataLst>
          </p:nvPr>
        </p:nvSpPr>
        <p:spPr>
          <a:xfrm>
            <a:off x="1919610" y="476385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道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2660" y="1845310"/>
            <a:ext cx="51904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家</a:t>
            </a:r>
            <a:r>
              <a:rPr lang="en-US" altLang="zh-CN" sz="72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zh-CN" altLang="en-US" sz="72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风</a:t>
            </a:r>
            <a:r>
              <a:rPr lang="en-US" altLang="zh-CN" sz="72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zh-CN" altLang="en-US" sz="72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家</a:t>
            </a:r>
            <a:r>
              <a:rPr lang="en-US" altLang="zh-CN" sz="72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zh-CN" altLang="en-US" sz="72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训</a:t>
            </a:r>
            <a:endParaRPr lang="zh-CN" altLang="en-US" sz="72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7" name="PA_椭圆 12"/>
          <p:cNvSpPr/>
          <p:nvPr>
            <p:custDataLst>
              <p:tags r:id="rId8"/>
            </p:custDataLst>
          </p:nvPr>
        </p:nvSpPr>
        <p:spPr>
          <a:xfrm>
            <a:off x="1559565" y="476385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统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8" name="PA_椭圆 12"/>
          <p:cNvSpPr/>
          <p:nvPr>
            <p:custDataLst>
              <p:tags r:id="rId9"/>
            </p:custDataLst>
          </p:nvPr>
        </p:nvSpPr>
        <p:spPr>
          <a:xfrm>
            <a:off x="2279655" y="476385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德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55503" y="3572510"/>
            <a:ext cx="2804795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程</a:t>
            </a:r>
            <a:r>
              <a:rPr lang="en-US" altLang="zh-CN" sz="3200" b="1">
                <a:solidFill>
                  <a:schemeClr val="tx1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  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香</a:t>
            </a:r>
            <a:endParaRPr lang="zh-CN" altLang="en-US" sz="3200" b="1">
              <a:solidFill>
                <a:schemeClr val="tx1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二</a:t>
            </a:r>
            <a:r>
              <a:rPr lang="en-US" altLang="zh-CN" sz="3200" b="1">
                <a:solidFill>
                  <a:schemeClr val="tx1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0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二二年九月</a:t>
            </a:r>
            <a:endParaRPr lang="zh-CN" altLang="en-US" sz="3200" b="1">
              <a:solidFill>
                <a:schemeClr val="tx1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4" name="PA_椭圆 12"/>
          <p:cNvSpPr/>
          <p:nvPr>
            <p:custDataLst>
              <p:tags r:id="rId10"/>
            </p:custDataLst>
          </p:nvPr>
        </p:nvSpPr>
        <p:spPr>
          <a:xfrm>
            <a:off x="2639700" y="476385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文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5" name="PA_椭圆 12"/>
          <p:cNvSpPr/>
          <p:nvPr>
            <p:custDataLst>
              <p:tags r:id="rId11"/>
            </p:custDataLst>
          </p:nvPr>
        </p:nvSpPr>
        <p:spPr>
          <a:xfrm>
            <a:off x="2999740" y="476250"/>
            <a:ext cx="360045" cy="355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化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A_内容占位符 4"/>
          <p:cNvPicPr>
            <a:picLocks noGrp="true" noChangeAspect="true"/>
          </p:cNvPicPr>
          <p:nvPr>
            <p:ph idx="1"/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47625" y="-27305"/>
            <a:ext cx="12211050" cy="6869430"/>
          </a:xfrm>
          <a:prstGeom prst="rect">
            <a:avLst/>
          </a:prstGeom>
        </p:spPr>
      </p:pic>
      <p:sp>
        <p:nvSpPr>
          <p:cNvPr id="27" name="PA_椭圆 9"/>
          <p:cNvSpPr/>
          <p:nvPr>
            <p:custDataLst>
              <p:tags r:id="rId3"/>
            </p:custDataLst>
          </p:nvPr>
        </p:nvSpPr>
        <p:spPr>
          <a:xfrm>
            <a:off x="11222360" y="90846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8" name="PA_椭圆 10"/>
          <p:cNvSpPr/>
          <p:nvPr>
            <p:custDataLst>
              <p:tags r:id="rId4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9" name="PA_椭圆 11"/>
          <p:cNvSpPr/>
          <p:nvPr>
            <p:custDataLst>
              <p:tags r:id="rId5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30" name="PA_椭圆 12"/>
          <p:cNvSpPr/>
          <p:nvPr>
            <p:custDataLst>
              <p:tags r:id="rId6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00" name="文本框 99"/>
          <p:cNvSpPr txBox="true"/>
          <p:nvPr/>
        </p:nvSpPr>
        <p:spPr>
          <a:xfrm>
            <a:off x="2855595" y="2708910"/>
            <a:ext cx="65163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sz="4000" b="1">
                <a:latin typeface="华文新魏" panose="02010800040101010101" charset="-122"/>
                <a:ea typeface="华文新魏" panose="02010800040101010101" charset="-122"/>
                <a:cs typeface="宋体" charset="0"/>
              </a:rPr>
              <a:t>三、家风家训的影响力</a:t>
            </a:r>
            <a:endParaRPr lang="zh-CN" altLang="en-US" sz="4000" b="1">
              <a:latin typeface="华文新魏" panose="02010800040101010101" charset="-122"/>
              <a:ea typeface="华文新魏" panose="02010800040101010101" charset="-122"/>
              <a:cs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A_内容占位符 4"/>
          <p:cNvPicPr>
            <a:picLocks noGrp="true" noChangeAspect="true"/>
          </p:cNvPicPr>
          <p:nvPr>
            <p:ph idx="1"/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47625" y="-27305"/>
            <a:ext cx="12211050" cy="6869430"/>
          </a:xfrm>
          <a:prstGeom prst="rect">
            <a:avLst/>
          </a:prstGeom>
        </p:spPr>
      </p:pic>
      <p:sp>
        <p:nvSpPr>
          <p:cNvPr id="27" name="PA_椭圆 9"/>
          <p:cNvSpPr/>
          <p:nvPr>
            <p:custDataLst>
              <p:tags r:id="rId3"/>
            </p:custDataLst>
          </p:nvPr>
        </p:nvSpPr>
        <p:spPr>
          <a:xfrm>
            <a:off x="11222360" y="90846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8" name="PA_椭圆 10"/>
          <p:cNvSpPr/>
          <p:nvPr>
            <p:custDataLst>
              <p:tags r:id="rId4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9" name="PA_椭圆 11"/>
          <p:cNvSpPr/>
          <p:nvPr>
            <p:custDataLst>
              <p:tags r:id="rId5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30" name="PA_椭圆 12"/>
          <p:cNvSpPr/>
          <p:nvPr>
            <p:custDataLst>
              <p:tags r:id="rId6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00" name="文本框 99"/>
          <p:cNvSpPr txBox="true"/>
          <p:nvPr/>
        </p:nvSpPr>
        <p:spPr>
          <a:xfrm>
            <a:off x="4152265" y="1773237"/>
            <a:ext cx="5080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445770" algn="l"/>
            <a:r>
              <a:rPr lang="zh-CN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“读书的时候用功读书，玩耍的时候放心玩耍，说话要说真话，做人得做好人。”</a:t>
            </a:r>
            <a:endParaRPr lang="zh-CN" altLang="en-US" sz="28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2" name="图片 1" descr="ada58c25cc42356b16d3834ad51fb00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551815" y="692785"/>
            <a:ext cx="3446145" cy="3469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A_内容占位符 4"/>
          <p:cNvPicPr>
            <a:picLocks noGrp="true" noChangeAspect="true"/>
          </p:cNvPicPr>
          <p:nvPr>
            <p:ph idx="1"/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47625" y="-27305"/>
            <a:ext cx="12211050" cy="6869430"/>
          </a:xfrm>
          <a:prstGeom prst="rect">
            <a:avLst/>
          </a:prstGeom>
        </p:spPr>
      </p:pic>
      <p:sp>
        <p:nvSpPr>
          <p:cNvPr id="27" name="PA_椭圆 9"/>
          <p:cNvSpPr/>
          <p:nvPr>
            <p:custDataLst>
              <p:tags r:id="rId3"/>
            </p:custDataLst>
          </p:nvPr>
        </p:nvSpPr>
        <p:spPr>
          <a:xfrm>
            <a:off x="11222360" y="90846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8" name="PA_椭圆 10"/>
          <p:cNvSpPr/>
          <p:nvPr>
            <p:custDataLst>
              <p:tags r:id="rId4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9" name="PA_椭圆 11"/>
          <p:cNvSpPr/>
          <p:nvPr>
            <p:custDataLst>
              <p:tags r:id="rId5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30" name="PA_椭圆 12"/>
          <p:cNvSpPr/>
          <p:nvPr>
            <p:custDataLst>
              <p:tags r:id="rId6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pic>
        <p:nvPicPr>
          <p:cNvPr id="34" name="图片 1" descr="IMG_25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551815" y="692785"/>
            <a:ext cx="4417695" cy="3582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true"/>
          <p:nvPr/>
        </p:nvSpPr>
        <p:spPr>
          <a:xfrm>
            <a:off x="5160010" y="1628775"/>
            <a:ext cx="572706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家训并不是一句空话，直接反应了父母个人品德和修养，它影响着一家人为人处世、待人接物的态度，引导了整个家庭的风气，并且代代相传。</a:t>
            </a:r>
            <a:endParaRPr lang="zh-CN" sz="28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/>
          <p:cNvPicPr>
            <a:picLocks noGrp="true" noChangeAspect="true"/>
          </p:cNvPicPr>
          <p:nvPr>
            <p:ph idx="1"/>
          </p:nvPr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67491"/>
          </a:xfrm>
        </p:spPr>
      </p:pic>
      <p:sp>
        <p:nvSpPr>
          <p:cNvPr id="6" name="椭圆 5"/>
          <p:cNvSpPr/>
          <p:nvPr/>
        </p:nvSpPr>
        <p:spPr>
          <a:xfrm>
            <a:off x="11222360" y="93640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廉</a:t>
            </a:r>
            <a:endParaRPr lang="zh-CN" altLang="en-US" b="1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洁</a:t>
            </a:r>
            <a:endParaRPr lang="zh-CN" altLang="en-US" b="1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奉</a:t>
            </a:r>
            <a:endParaRPr lang="zh-CN" altLang="en-US" b="1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公</a:t>
            </a:r>
            <a:endParaRPr lang="zh-CN" altLang="en-US" b="1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 rotWithShape="true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1252" y="-1195570"/>
            <a:ext cx="3854857" cy="6352762"/>
          </a:xfrm>
          <a:prstGeom prst="rect">
            <a:avLst/>
          </a:prstGeom>
        </p:spPr>
      </p:pic>
      <p:pic>
        <p:nvPicPr>
          <p:cNvPr id="17" name="PA_图片 5"/>
          <p:cNvPicPr>
            <a:picLocks noChangeAspect="true"/>
          </p:cNvPicPr>
          <p:nvPr>
            <p:custDataLst>
              <p:tags r:id="rId3"/>
            </p:custDataLst>
          </p:nvPr>
        </p:nvPicPr>
        <p:blipFill rotWithShape="true">
          <a:blip r:embed="rId4" cstate="email"/>
          <a:srcRect b="-752"/>
          <a:stretch>
            <a:fillRect/>
          </a:stretch>
        </p:blipFill>
        <p:spPr>
          <a:xfrm flipH="true">
            <a:off x="969639" y="1548768"/>
            <a:ext cx="4026470" cy="3320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228364" y="1980811"/>
            <a:ext cx="4339650" cy="1551172"/>
            <a:chOff x="5228364" y="1980811"/>
            <a:chExt cx="4339650" cy="1551172"/>
          </a:xfrm>
        </p:grpSpPr>
        <p:sp>
          <p:nvSpPr>
            <p:cNvPr id="18" name="文本框 17"/>
            <p:cNvSpPr txBox="true"/>
            <p:nvPr/>
          </p:nvSpPr>
          <p:spPr>
            <a:xfrm>
              <a:off x="6810520" y="1980811"/>
              <a:ext cx="1107996" cy="85055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6000" b="1" dirty="0">
                  <a:latin typeface="段宁毛笔行书" panose="03000509000000000000" pitchFamily="65" charset="-122"/>
                  <a:ea typeface="段宁毛笔行书" panose="03000509000000000000" pitchFamily="65" charset="-122"/>
                </a:rPr>
                <a:t>壹</a:t>
              </a:r>
              <a:endParaRPr lang="zh-CN" altLang="en-US" sz="6000" b="1" dirty="0">
                <a:latin typeface="段宁毛笔行书" panose="03000509000000000000" pitchFamily="65" charset="-122"/>
                <a:ea typeface="段宁毛笔行书" panose="03000509000000000000" pitchFamily="65" charset="-122"/>
              </a:endParaRPr>
            </a:p>
          </p:txBody>
        </p:sp>
        <p:sp>
          <p:nvSpPr>
            <p:cNvPr id="19" name="文本框 18"/>
            <p:cNvSpPr txBox="true"/>
            <p:nvPr/>
          </p:nvSpPr>
          <p:spPr>
            <a:xfrm>
              <a:off x="5228364" y="2885652"/>
              <a:ext cx="4339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latin typeface="汉仪雪君体简" panose="02010604000101010101" pitchFamily="2" charset="-122"/>
                  <a:ea typeface="汉仪雪君体简" panose="02010604000101010101" pitchFamily="2" charset="-122"/>
                </a:rPr>
                <a:t>请插入您的标题文本</a:t>
              </a:r>
              <a:endParaRPr lang="zh-CN" altLang="en-US" sz="3600" dirty="0">
                <a:latin typeface="汉仪雪君体简" panose="02010604000101010101" pitchFamily="2" charset="-122"/>
                <a:ea typeface="汉仪雪君体简" panose="02010604000101010101" pitchFamily="2" charset="-122"/>
              </a:endParaRPr>
            </a:p>
          </p:txBody>
        </p:sp>
      </p:grpSp>
      <p:sp>
        <p:nvSpPr>
          <p:cNvPr id="20" name="PA_文本框 8"/>
          <p:cNvSpPr txBox="true"/>
          <p:nvPr>
            <p:custDataLst>
              <p:tags r:id="rId5"/>
            </p:custDataLst>
          </p:nvPr>
        </p:nvSpPr>
        <p:spPr>
          <a:xfrm>
            <a:off x="5143111" y="3589344"/>
            <a:ext cx="4477508" cy="1061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请插入您的文本内容  请插入您的文本内容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请插入您的文本内容  请插入您的文本内容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请插入您的文本内容  请插入您的文本内容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PA_内容占位符 4"/>
          <p:cNvPicPr>
            <a:picLocks noGrp="true" noChangeAspect="true"/>
          </p:cNvPicPr>
          <p:nvPr>
            <p:custDataLst>
              <p:tags r:id="rId6"/>
            </p:custDataLst>
          </p:nvPr>
        </p:nvPicPr>
        <p:blipFill>
          <a:blip r:embed="rId1" cstate="email"/>
          <a:stretch>
            <a:fillRect/>
          </a:stretch>
        </p:blipFill>
        <p:spPr>
          <a:xfrm>
            <a:off x="-24765" y="-5715"/>
            <a:ext cx="12211050" cy="6869430"/>
          </a:xfrm>
          <a:prstGeom prst="rect">
            <a:avLst/>
          </a:prstGeom>
        </p:spPr>
      </p:pic>
      <p:sp>
        <p:nvSpPr>
          <p:cNvPr id="27" name="PA_椭圆 9"/>
          <p:cNvSpPr/>
          <p:nvPr>
            <p:custDataLst>
              <p:tags r:id="rId7"/>
            </p:custDataLst>
          </p:nvPr>
        </p:nvSpPr>
        <p:spPr>
          <a:xfrm>
            <a:off x="11280780" y="90846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8" name="PA_椭圆 10"/>
          <p:cNvSpPr/>
          <p:nvPr>
            <p:custDataLst>
              <p:tags r:id="rId8"/>
            </p:custDataLst>
          </p:nvPr>
        </p:nvSpPr>
        <p:spPr>
          <a:xfrm>
            <a:off x="11280780" y="1484953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9" name="PA_椭圆 11"/>
          <p:cNvSpPr/>
          <p:nvPr>
            <p:custDataLst>
              <p:tags r:id="rId9"/>
            </p:custDataLst>
          </p:nvPr>
        </p:nvSpPr>
        <p:spPr>
          <a:xfrm>
            <a:off x="11280780" y="206143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PA_椭圆 11"/>
          <p:cNvSpPr/>
          <p:nvPr>
            <p:custDataLst>
              <p:tags r:id="rId10"/>
            </p:custDataLst>
          </p:nvPr>
        </p:nvSpPr>
        <p:spPr>
          <a:xfrm>
            <a:off x="11280780" y="2637384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pic>
        <p:nvPicPr>
          <p:cNvPr id="12" name="图片 3" descr="IMG_25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670" y="548640"/>
            <a:ext cx="3532505" cy="3764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true"/>
          <p:nvPr/>
        </p:nvSpPr>
        <p:spPr>
          <a:xfrm>
            <a:off x="3940175" y="548640"/>
            <a:ext cx="713930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关于待人接物：见到人先打招呼，受到别人任何恩惠和帮助，必须口头或者书面表示感谢，做了给别人添麻烦的事情，一定要当场道歉。</a:t>
            </a:r>
            <a:r>
              <a:rPr lang="en-US" alt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</a:t>
            </a:r>
            <a:r>
              <a:rPr lang="en-US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关于教养：在公共场合（除了可以放开玩儿的地方）说话音量控制到不让第三个人听到，做事不能随心所欲，从小学会考虑他人感受。</a:t>
            </a:r>
            <a:r>
              <a:rPr lang="en-US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             </a:t>
            </a:r>
            <a:r>
              <a:rPr 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关于诚信：诚实是最优良的品格，不许撒谎骗人，失去朋友、家人最宝贵的信任，会让你后悔一生。</a:t>
            </a:r>
            <a:r>
              <a:rPr lang="en-US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关于冲突：如果不能避免打架，不许用工具和牙齿，也不许戳眼睛，除此以外可以狠狠的打，而妈妈则希望你能打赢。</a:t>
            </a:r>
            <a:r>
              <a:rPr lang="en-US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                                         </a:t>
            </a:r>
            <a:r>
              <a:rPr 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关于自信：用不着刻意和别人比较，就像名字、长相各不相同一样，每个人都是独一无二的，世界才这样丰富和有趣，人生才这样多彩。</a:t>
            </a:r>
            <a:endParaRPr lang="zh-CN" altLang="en-US" sz="24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A_内容占位符 4"/>
          <p:cNvPicPr>
            <a:picLocks noGrp="true" noChangeAspect="true"/>
          </p:cNvPicPr>
          <p:nvPr>
            <p:ph idx="1"/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47625" y="-27305"/>
            <a:ext cx="12211050" cy="6869430"/>
          </a:xfrm>
          <a:prstGeom prst="rect">
            <a:avLst/>
          </a:prstGeom>
        </p:spPr>
      </p:pic>
      <p:sp>
        <p:nvSpPr>
          <p:cNvPr id="27" name="PA_椭圆 9"/>
          <p:cNvSpPr/>
          <p:nvPr>
            <p:custDataLst>
              <p:tags r:id="rId3"/>
            </p:custDataLst>
          </p:nvPr>
        </p:nvSpPr>
        <p:spPr>
          <a:xfrm>
            <a:off x="11222360" y="90846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8" name="PA_椭圆 10"/>
          <p:cNvSpPr/>
          <p:nvPr>
            <p:custDataLst>
              <p:tags r:id="rId4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9" name="PA_椭圆 11"/>
          <p:cNvSpPr/>
          <p:nvPr>
            <p:custDataLst>
              <p:tags r:id="rId5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30" name="PA_椭圆 12"/>
          <p:cNvSpPr/>
          <p:nvPr>
            <p:custDataLst>
              <p:tags r:id="rId6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00" name="文本框 99"/>
          <p:cNvSpPr txBox="true"/>
          <p:nvPr/>
        </p:nvSpPr>
        <p:spPr>
          <a:xfrm>
            <a:off x="2423795" y="2564765"/>
            <a:ext cx="790194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sz="4000" b="1">
                <a:latin typeface="华文新魏" panose="02010800040101010101" charset="-122"/>
                <a:ea typeface="华文新魏" panose="02010800040101010101" charset="-122"/>
                <a:cs typeface="宋体" charset="0"/>
                <a:sym typeface="+mn-ea"/>
              </a:rPr>
              <a:t>四、家风家训建设是国家公职人员的必修课</a:t>
            </a:r>
            <a:endParaRPr lang="zh-CN" altLang="en-US" sz="4000" b="1">
              <a:latin typeface="华文新魏" panose="02010800040101010101" charset="-122"/>
              <a:ea typeface="华文新魏" panose="02010800040101010101" charset="-122"/>
              <a:cs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A_内容占位符 4"/>
          <p:cNvPicPr>
            <a:picLocks noGrp="true" noChangeAspect="true"/>
          </p:cNvPicPr>
          <p:nvPr>
            <p:ph idx="1"/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47625" y="-5715"/>
            <a:ext cx="12211050" cy="6869430"/>
          </a:xfrm>
          <a:prstGeom prst="rect">
            <a:avLst/>
          </a:prstGeom>
        </p:spPr>
      </p:pic>
      <p:sp>
        <p:nvSpPr>
          <p:cNvPr id="27" name="PA_椭圆 9"/>
          <p:cNvSpPr/>
          <p:nvPr>
            <p:custDataLst>
              <p:tags r:id="rId3"/>
            </p:custDataLst>
          </p:nvPr>
        </p:nvSpPr>
        <p:spPr>
          <a:xfrm>
            <a:off x="11222360" y="90846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8" name="PA_椭圆 10"/>
          <p:cNvSpPr/>
          <p:nvPr>
            <p:custDataLst>
              <p:tags r:id="rId4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9" name="PA_椭圆 11"/>
          <p:cNvSpPr/>
          <p:nvPr>
            <p:custDataLst>
              <p:tags r:id="rId5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30" name="PA_椭圆 12"/>
          <p:cNvSpPr/>
          <p:nvPr>
            <p:custDataLst>
              <p:tags r:id="rId6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pic>
        <p:nvPicPr>
          <p:cNvPr id="2" name="图片 1" descr="a4604ebee67b1f93eeff15b91b5e3d0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767715" y="908685"/>
            <a:ext cx="3079115" cy="3432810"/>
          </a:xfrm>
          <a:prstGeom prst="rect">
            <a:avLst/>
          </a:prstGeom>
        </p:spPr>
      </p:pic>
      <p:sp>
        <p:nvSpPr>
          <p:cNvPr id="3" name="文本框 2"/>
          <p:cNvSpPr txBox="true"/>
          <p:nvPr/>
        </p:nvSpPr>
        <p:spPr>
          <a:xfrm>
            <a:off x="4584065" y="1180465"/>
            <a:ext cx="5342890" cy="2889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82600" algn="l">
              <a:lnSpc>
                <a:spcPct val="130000"/>
              </a:lnSpc>
            </a:pPr>
            <a:r>
              <a:rPr lang="zh-CN" sz="2800" b="1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“每一位领导干部都要把家风建设摆在重要位置，廉洁修身、廉洁齐家，在管好自己的同时，严格要求配偶、子女和身边工作人员”。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A_内容占位符 4"/>
          <p:cNvPicPr>
            <a:picLocks noGrp="true" noChangeAspect="true"/>
          </p:cNvPicPr>
          <p:nvPr>
            <p:ph idx="1"/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19380" y="-5715"/>
            <a:ext cx="12211050" cy="6869430"/>
          </a:xfrm>
          <a:prstGeom prst="rect">
            <a:avLst/>
          </a:prstGeom>
        </p:spPr>
      </p:pic>
      <p:sp>
        <p:nvSpPr>
          <p:cNvPr id="27" name="PA_椭圆 9"/>
          <p:cNvSpPr/>
          <p:nvPr>
            <p:custDataLst>
              <p:tags r:id="rId3"/>
            </p:custDataLst>
          </p:nvPr>
        </p:nvSpPr>
        <p:spPr>
          <a:xfrm>
            <a:off x="11222360" y="90846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8" name="PA_椭圆 10"/>
          <p:cNvSpPr/>
          <p:nvPr>
            <p:custDataLst>
              <p:tags r:id="rId4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9" name="PA_椭圆 11"/>
          <p:cNvSpPr/>
          <p:nvPr>
            <p:custDataLst>
              <p:tags r:id="rId5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30" name="PA_椭圆 12"/>
          <p:cNvSpPr/>
          <p:nvPr>
            <p:custDataLst>
              <p:tags r:id="rId6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pic>
        <p:nvPicPr>
          <p:cNvPr id="2" name="图片 1" descr="e6184a397c1af303ed3d254c3be7b4b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905" y="548640"/>
            <a:ext cx="8922385" cy="1823720"/>
          </a:xfrm>
          <a:prstGeom prst="rect">
            <a:avLst/>
          </a:prstGeom>
        </p:spPr>
      </p:pic>
      <p:sp>
        <p:nvSpPr>
          <p:cNvPr id="3" name="文本框 2"/>
          <p:cNvSpPr txBox="true"/>
          <p:nvPr/>
        </p:nvSpPr>
        <p:spPr>
          <a:xfrm>
            <a:off x="1703705" y="2996565"/>
            <a:ext cx="70262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82600"/>
            <a:r>
              <a:rPr lang="zh-CN" sz="2800" b="1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宋体" charset="0"/>
              </a:rPr>
              <a:t>一方面，官德是家风的主心骨。</a:t>
            </a:r>
            <a:endParaRPr lang="zh-CN" altLang="en-US" sz="2800" b="1">
              <a:solidFill>
                <a:srgbClr val="434343"/>
              </a:solidFill>
              <a:latin typeface="华文新魏" panose="02010800040101010101" charset="-122"/>
              <a:ea typeface="华文新魏" panose="02010800040101010101" charset="-122"/>
              <a:cs typeface="宋体" charset="0"/>
            </a:endParaRPr>
          </a:p>
        </p:txBody>
      </p:sp>
      <p:sp>
        <p:nvSpPr>
          <p:cNvPr id="4" name="文本框 3"/>
          <p:cNvSpPr txBox="true"/>
          <p:nvPr/>
        </p:nvSpPr>
        <p:spPr>
          <a:xfrm>
            <a:off x="2313305" y="3789045"/>
            <a:ext cx="683958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2800" b="0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党员干部的官德修养在家风建设中始终居于主要地位，家风好不好，关键看党员干部自身官德这个“主心骨”硬不硬。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A_内容占位符 4"/>
          <p:cNvPicPr>
            <a:picLocks noGrp="true" noChangeAspect="true"/>
          </p:cNvPicPr>
          <p:nvPr>
            <p:ph idx="1"/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-9525" y="-33655"/>
            <a:ext cx="12211050" cy="6869430"/>
          </a:xfrm>
          <a:prstGeom prst="rect">
            <a:avLst/>
          </a:prstGeom>
        </p:spPr>
      </p:pic>
      <p:sp>
        <p:nvSpPr>
          <p:cNvPr id="27" name="PA_椭圆 9"/>
          <p:cNvSpPr/>
          <p:nvPr>
            <p:custDataLst>
              <p:tags r:id="rId3"/>
            </p:custDataLst>
          </p:nvPr>
        </p:nvSpPr>
        <p:spPr>
          <a:xfrm>
            <a:off x="11222360" y="90846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8" name="PA_椭圆 10"/>
          <p:cNvSpPr/>
          <p:nvPr>
            <p:custDataLst>
              <p:tags r:id="rId4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9" name="PA_椭圆 11"/>
          <p:cNvSpPr/>
          <p:nvPr>
            <p:custDataLst>
              <p:tags r:id="rId5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30" name="PA_椭圆 12"/>
          <p:cNvSpPr/>
          <p:nvPr>
            <p:custDataLst>
              <p:tags r:id="rId6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pic>
        <p:nvPicPr>
          <p:cNvPr id="3" name="图片 2" descr="e6184a397c1af303ed3d254c3be7b4b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905" y="548640"/>
            <a:ext cx="8922385" cy="1823720"/>
          </a:xfrm>
          <a:prstGeom prst="rect">
            <a:avLst/>
          </a:prstGeom>
        </p:spPr>
      </p:pic>
      <p:sp>
        <p:nvSpPr>
          <p:cNvPr id="4" name="文本框 3"/>
          <p:cNvSpPr txBox="true"/>
          <p:nvPr/>
        </p:nvSpPr>
        <p:spPr>
          <a:xfrm>
            <a:off x="1343660" y="2924810"/>
            <a:ext cx="68199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44500"/>
            <a:r>
              <a:rPr lang="zh-CN" sz="2800" b="1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宋体" charset="0"/>
              </a:rPr>
              <a:t>另一方面，好家风是官德操守的重要保障。</a:t>
            </a:r>
            <a:endParaRPr lang="zh-CN" altLang="en-US" sz="2800" b="1">
              <a:solidFill>
                <a:srgbClr val="434343"/>
              </a:solidFill>
              <a:latin typeface="华文新魏" panose="02010800040101010101" charset="-122"/>
              <a:ea typeface="华文新魏" panose="02010800040101010101" charset="-122"/>
              <a:cs typeface="宋体" charset="0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1991995" y="3861435"/>
            <a:ext cx="69735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2800" b="0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宋体" charset="0"/>
              </a:rPr>
              <a:t>其一有利于家人和谐共处及后代健康成长；其二，有利于领导干部保持淡泊之心、清白之身。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A_内容占位符 4"/>
          <p:cNvPicPr>
            <a:picLocks noGrp="true" noChangeAspect="true"/>
          </p:cNvPicPr>
          <p:nvPr>
            <p:ph idx="1"/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19380" y="-5715"/>
            <a:ext cx="12211050" cy="6869430"/>
          </a:xfrm>
          <a:prstGeom prst="rect">
            <a:avLst/>
          </a:prstGeom>
        </p:spPr>
      </p:pic>
      <p:sp>
        <p:nvSpPr>
          <p:cNvPr id="27" name="PA_椭圆 9"/>
          <p:cNvSpPr/>
          <p:nvPr>
            <p:custDataLst>
              <p:tags r:id="rId3"/>
            </p:custDataLst>
          </p:nvPr>
        </p:nvSpPr>
        <p:spPr>
          <a:xfrm>
            <a:off x="11222360" y="90846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8" name="PA_椭圆 10"/>
          <p:cNvSpPr/>
          <p:nvPr>
            <p:custDataLst>
              <p:tags r:id="rId4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9" name="PA_椭圆 11"/>
          <p:cNvSpPr/>
          <p:nvPr>
            <p:custDataLst>
              <p:tags r:id="rId5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30" name="PA_椭圆 12"/>
          <p:cNvSpPr/>
          <p:nvPr>
            <p:custDataLst>
              <p:tags r:id="rId6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00" name="文本框 99"/>
          <p:cNvSpPr txBox="true"/>
          <p:nvPr/>
        </p:nvSpPr>
        <p:spPr>
          <a:xfrm>
            <a:off x="1056005" y="1340485"/>
            <a:ext cx="985837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2800">
                <a:latin typeface="华文新魏" panose="02010800040101010101" charset="-122"/>
                <a:ea typeface="华文新魏" panose="02010800040101010101" charset="-122"/>
                <a:cs typeface="宋体" charset="0"/>
              </a:rPr>
              <a:t>家风正，则民风淳政风清。无数个家庭孕育培养良好的家风，全社会的风气才能不断向善向好。抓好家风建设，党员干部要以身示范。要继承和弘扬中华优秀传统文化，赓续革命前辈的红色家风，把家风建设作为作风建设重要内容，从自身做起，廉洁修身、廉洁齐家，严于律己，严格要求配偶、子女和身边工作人员，让自己和家人的一言一行经得起审视、成得了标杆。</a:t>
            </a:r>
            <a:endParaRPr lang="zh-CN" sz="2800">
              <a:latin typeface="华文新魏" panose="02010800040101010101" charset="-122"/>
              <a:ea typeface="华文新魏" panose="02010800040101010101" charset="-122"/>
              <a:cs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A_内容占位符 4"/>
          <p:cNvPicPr>
            <a:picLocks noGrp="true" noChangeAspect="true"/>
          </p:cNvPicPr>
          <p:nvPr>
            <p:ph idx="1"/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47625" y="-5715"/>
            <a:ext cx="12211050" cy="6869430"/>
          </a:xfrm>
          <a:prstGeom prst="rect">
            <a:avLst/>
          </a:prstGeom>
        </p:spPr>
      </p:pic>
      <p:sp>
        <p:nvSpPr>
          <p:cNvPr id="27" name="PA_椭圆 9"/>
          <p:cNvSpPr/>
          <p:nvPr>
            <p:custDataLst>
              <p:tags r:id="rId3"/>
            </p:custDataLst>
          </p:nvPr>
        </p:nvSpPr>
        <p:spPr>
          <a:xfrm>
            <a:off x="11222360" y="90846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8" name="PA_椭圆 10"/>
          <p:cNvSpPr/>
          <p:nvPr>
            <p:custDataLst>
              <p:tags r:id="rId4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29" name="PA_椭圆 11"/>
          <p:cNvSpPr/>
          <p:nvPr>
            <p:custDataLst>
              <p:tags r:id="rId5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30" name="PA_椭圆 12"/>
          <p:cNvSpPr/>
          <p:nvPr>
            <p:custDataLst>
              <p:tags r:id="rId6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00" name="文本框 99"/>
          <p:cNvSpPr txBox="true"/>
          <p:nvPr/>
        </p:nvSpPr>
        <p:spPr>
          <a:xfrm>
            <a:off x="2136140" y="2421255"/>
            <a:ext cx="80048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宋体" charset="0"/>
              </a:rPr>
              <a:t>谢</a:t>
            </a:r>
            <a:r>
              <a:rPr lang="en-US" altLang="zh-CN" sz="4000" b="1">
                <a:latin typeface="华文新魏" panose="02010800040101010101" charset="-122"/>
                <a:ea typeface="华文新魏" panose="02010800040101010101" charset="-122"/>
                <a:cs typeface="宋体" charset="0"/>
              </a:rPr>
              <a:t>      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宋体" charset="0"/>
              </a:rPr>
              <a:t>谢</a:t>
            </a:r>
            <a:endParaRPr lang="zh-CN" altLang="en-US" sz="4000" b="1">
              <a:latin typeface="华文新魏" panose="02010800040101010101" charset="-122"/>
              <a:ea typeface="华文新魏" panose="02010800040101010101" charset="-122"/>
              <a:cs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A_内容占位符 4"/>
          <p:cNvPicPr>
            <a:picLocks noGrp="true" noChangeAspect="true"/>
          </p:cNvPicPr>
          <p:nvPr>
            <p:ph idx="1"/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67491"/>
          </a:xfrm>
        </p:spPr>
      </p:pic>
      <p:sp>
        <p:nvSpPr>
          <p:cNvPr id="10" name="PA_椭圆 9"/>
          <p:cNvSpPr/>
          <p:nvPr>
            <p:custDataLst>
              <p:tags r:id="rId4"/>
            </p:custDataLst>
          </p:nvPr>
        </p:nvSpPr>
        <p:spPr>
          <a:xfrm>
            <a:off x="11222360" y="93640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PA_椭圆 10"/>
          <p:cNvSpPr/>
          <p:nvPr>
            <p:custDataLst>
              <p:tags r:id="rId5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2" name="PA_椭圆 11"/>
          <p:cNvSpPr/>
          <p:nvPr>
            <p:custDataLst>
              <p:tags r:id="rId6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3" name="PA_椭圆 12"/>
          <p:cNvSpPr/>
          <p:nvPr>
            <p:custDataLst>
              <p:tags r:id="rId7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00" name="文本框 99"/>
          <p:cNvSpPr txBox="true"/>
          <p:nvPr/>
        </p:nvSpPr>
        <p:spPr>
          <a:xfrm>
            <a:off x="2567940" y="2708910"/>
            <a:ext cx="66294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44500" algn="ctr"/>
            <a:r>
              <a:rPr lang="zh-CN" sz="4000" b="1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宋体" charset="0"/>
              </a:rPr>
              <a:t>一、家风家训是什么？</a:t>
            </a:r>
            <a:endParaRPr lang="zh-CN" altLang="en-US" sz="4000" b="1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A_内容占位符 4"/>
          <p:cNvPicPr>
            <a:picLocks noGrp="true" noChangeAspect="true"/>
          </p:cNvPicPr>
          <p:nvPr>
            <p:ph idx="1"/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-24130" y="-27305"/>
            <a:ext cx="12192000" cy="6867491"/>
          </a:xfrm>
        </p:spPr>
      </p:pic>
      <p:sp>
        <p:nvSpPr>
          <p:cNvPr id="10" name="PA_椭圆 9"/>
          <p:cNvSpPr/>
          <p:nvPr>
            <p:custDataLst>
              <p:tags r:id="rId4"/>
            </p:custDataLst>
          </p:nvPr>
        </p:nvSpPr>
        <p:spPr>
          <a:xfrm>
            <a:off x="11222360" y="93640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PA_椭圆 10"/>
          <p:cNvSpPr/>
          <p:nvPr>
            <p:custDataLst>
              <p:tags r:id="rId5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2" name="PA_椭圆 11"/>
          <p:cNvSpPr/>
          <p:nvPr>
            <p:custDataLst>
              <p:tags r:id="rId6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3" name="PA_椭圆 12"/>
          <p:cNvSpPr/>
          <p:nvPr>
            <p:custDataLst>
              <p:tags r:id="rId7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00" name="文本框 99"/>
          <p:cNvSpPr txBox="true"/>
          <p:nvPr/>
        </p:nvSpPr>
        <p:spPr>
          <a:xfrm>
            <a:off x="4439920" y="1196340"/>
            <a:ext cx="6396355" cy="431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45770" algn="l">
              <a:lnSpc>
                <a:spcPct val="140000"/>
              </a:lnSpc>
            </a:pPr>
            <a:r>
              <a:rPr lang="zh-CN" sz="2800" b="1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家风</a:t>
            </a:r>
            <a:r>
              <a:rPr lang="zh-CN" sz="2800" b="0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是融化在我们血液中的气质，是沉淀在我们骨髓里的品格，是我们立世做人的风范，是我们工作生活的格调，是民风社风的根基，是社会和谐的基础。</a:t>
            </a:r>
            <a:endParaRPr lang="zh-CN" sz="2800" b="1">
              <a:solidFill>
                <a:srgbClr val="434343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indent="445770" algn="l">
              <a:lnSpc>
                <a:spcPct val="140000"/>
              </a:lnSpc>
            </a:pPr>
            <a:r>
              <a:rPr lang="en-US" altLang="zh-CN" sz="2800" b="1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</a:t>
            </a:r>
            <a:r>
              <a:rPr lang="zh-CN" sz="2800" b="1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家训</a:t>
            </a:r>
            <a:r>
              <a:rPr lang="zh-CN" sz="2800" b="0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是家庭言行的方向灯，在一定程度上反应了一个家庭的核心价值观、世界观，也体现了父母的道德水平。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283" y="548640"/>
            <a:ext cx="641985" cy="34150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以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规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矩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81480" y="936625"/>
            <a:ext cx="693420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能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方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圆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71905" y="3963670"/>
            <a:ext cx="324612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旗黑-30简" charset="0"/>
                <a:ea typeface="汉仪旗黑-30简" charset="0"/>
              </a:rPr>
              <a:t>——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《孟子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》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A_内容占位符 4"/>
          <p:cNvPicPr>
            <a:picLocks noGrp="true" noChangeAspect="true"/>
          </p:cNvPicPr>
          <p:nvPr>
            <p:ph idx="1"/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-4445"/>
            <a:ext cx="12192000" cy="6867491"/>
          </a:xfrm>
        </p:spPr>
      </p:pic>
      <p:sp>
        <p:nvSpPr>
          <p:cNvPr id="10" name="PA_椭圆 9"/>
          <p:cNvSpPr/>
          <p:nvPr>
            <p:custDataLst>
              <p:tags r:id="rId4"/>
            </p:custDataLst>
          </p:nvPr>
        </p:nvSpPr>
        <p:spPr>
          <a:xfrm>
            <a:off x="11222360" y="93640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PA_椭圆 10"/>
          <p:cNvSpPr/>
          <p:nvPr>
            <p:custDataLst>
              <p:tags r:id="rId5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2" name="PA_椭圆 11"/>
          <p:cNvSpPr/>
          <p:nvPr>
            <p:custDataLst>
              <p:tags r:id="rId6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3" name="PA_椭圆 12"/>
          <p:cNvSpPr/>
          <p:nvPr>
            <p:custDataLst>
              <p:tags r:id="rId7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00" name="文本框 99"/>
          <p:cNvSpPr txBox="true"/>
          <p:nvPr/>
        </p:nvSpPr>
        <p:spPr>
          <a:xfrm>
            <a:off x="3648075" y="2996883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ctr"/>
            <a:r>
              <a:rPr lang="zh-CN" sz="4000" b="1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宋体" charset="0"/>
              </a:rPr>
              <a:t>二、家风家训的形成</a:t>
            </a:r>
            <a:endParaRPr lang="zh-CN" altLang="en-US" sz="4000" b="1">
              <a:solidFill>
                <a:srgbClr val="434343"/>
              </a:solidFill>
              <a:latin typeface="华文新魏" panose="02010800040101010101" charset="-122"/>
              <a:ea typeface="华文新魏" panose="02010800040101010101" charset="-122"/>
              <a:cs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A_内容占位符 4"/>
          <p:cNvPicPr>
            <a:picLocks noGrp="true" noChangeAspect="true"/>
          </p:cNvPicPr>
          <p:nvPr>
            <p:ph idx="1"/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-4445"/>
            <a:ext cx="12192000" cy="6867491"/>
          </a:xfrm>
        </p:spPr>
      </p:pic>
      <p:sp>
        <p:nvSpPr>
          <p:cNvPr id="10" name="PA_椭圆 9"/>
          <p:cNvSpPr/>
          <p:nvPr>
            <p:custDataLst>
              <p:tags r:id="rId4"/>
            </p:custDataLst>
          </p:nvPr>
        </p:nvSpPr>
        <p:spPr>
          <a:xfrm>
            <a:off x="11222360" y="93640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PA_椭圆 10"/>
          <p:cNvSpPr/>
          <p:nvPr>
            <p:custDataLst>
              <p:tags r:id="rId5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2" name="PA_椭圆 11"/>
          <p:cNvSpPr/>
          <p:nvPr>
            <p:custDataLst>
              <p:tags r:id="rId6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3" name="PA_椭圆 12"/>
          <p:cNvSpPr/>
          <p:nvPr>
            <p:custDataLst>
              <p:tags r:id="rId7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00" name="文本框 99"/>
          <p:cNvSpPr txBox="true"/>
          <p:nvPr/>
        </p:nvSpPr>
        <p:spPr>
          <a:xfrm>
            <a:off x="2639695" y="2060575"/>
            <a:ext cx="73025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50000"/>
              </a:lnSpc>
            </a:pPr>
            <a:r>
              <a:rPr lang="zh-CN" sz="2800" b="1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《颜氏家训》中说：</a:t>
            </a:r>
            <a:r>
              <a:rPr lang="en-US" sz="2800" b="1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夫风化者，自上而行于下者也，自先而施于后者也。</a:t>
            </a:r>
            <a:r>
              <a:rPr lang="en-US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A_内容占位符 4"/>
          <p:cNvPicPr>
            <a:picLocks noGrp="true" noChangeAspect="true"/>
          </p:cNvPicPr>
          <p:nvPr>
            <p:ph idx="1"/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-4445"/>
            <a:ext cx="12192000" cy="6867491"/>
          </a:xfrm>
        </p:spPr>
      </p:pic>
      <p:sp>
        <p:nvSpPr>
          <p:cNvPr id="10" name="PA_椭圆 9"/>
          <p:cNvSpPr/>
          <p:nvPr>
            <p:custDataLst>
              <p:tags r:id="rId4"/>
            </p:custDataLst>
          </p:nvPr>
        </p:nvSpPr>
        <p:spPr>
          <a:xfrm>
            <a:off x="11222360" y="93640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PA_椭圆 10"/>
          <p:cNvSpPr/>
          <p:nvPr>
            <p:custDataLst>
              <p:tags r:id="rId5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2" name="PA_椭圆 11"/>
          <p:cNvSpPr/>
          <p:nvPr>
            <p:custDataLst>
              <p:tags r:id="rId6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3" name="PA_椭圆 12"/>
          <p:cNvSpPr/>
          <p:nvPr>
            <p:custDataLst>
              <p:tags r:id="rId7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pic>
        <p:nvPicPr>
          <p:cNvPr id="4" name="图片 2" descr="IMG_25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911543" y="764540"/>
            <a:ext cx="2581275" cy="361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true"/>
          <p:nvPr/>
        </p:nvSpPr>
        <p:spPr>
          <a:xfrm>
            <a:off x="4224020" y="1844358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444500" algn="l"/>
            <a:r>
              <a:rPr lang="zh-CN" sz="2800" b="1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“家俭则兴，人勤则健;能勤能俭,永不贫贱。</a:t>
            </a:r>
            <a:r>
              <a:rPr lang="en-US" sz="2800" b="1">
                <a:solidFill>
                  <a:srgbClr val="43434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A_内容占位符 4"/>
          <p:cNvPicPr>
            <a:picLocks noGrp="true" noChangeAspect="true"/>
          </p:cNvPicPr>
          <p:nvPr>
            <p:ph idx="1"/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-27305"/>
            <a:ext cx="12192000" cy="6867491"/>
          </a:xfrm>
        </p:spPr>
      </p:pic>
      <p:sp>
        <p:nvSpPr>
          <p:cNvPr id="10" name="PA_椭圆 9"/>
          <p:cNvSpPr/>
          <p:nvPr>
            <p:custDataLst>
              <p:tags r:id="rId4"/>
            </p:custDataLst>
          </p:nvPr>
        </p:nvSpPr>
        <p:spPr>
          <a:xfrm>
            <a:off x="11222360" y="93640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PA_椭圆 10"/>
          <p:cNvSpPr/>
          <p:nvPr>
            <p:custDataLst>
              <p:tags r:id="rId5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2" name="PA_椭圆 11"/>
          <p:cNvSpPr/>
          <p:nvPr>
            <p:custDataLst>
              <p:tags r:id="rId6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3" name="PA_椭圆 12"/>
          <p:cNvSpPr/>
          <p:nvPr>
            <p:custDataLst>
              <p:tags r:id="rId7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pic>
        <p:nvPicPr>
          <p:cNvPr id="3" name="图片 2" descr="10a5991e325553643f37a523c25b81b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551815" y="1369060"/>
            <a:ext cx="3345180" cy="2510790"/>
          </a:xfrm>
          <a:prstGeom prst="rect">
            <a:avLst/>
          </a:prstGeom>
        </p:spPr>
      </p:pic>
      <p:sp>
        <p:nvSpPr>
          <p:cNvPr id="100" name="文本框 99"/>
          <p:cNvSpPr txBox="true"/>
          <p:nvPr/>
        </p:nvSpPr>
        <p:spPr>
          <a:xfrm>
            <a:off x="4368165" y="1844675"/>
            <a:ext cx="5615305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30000"/>
              </a:lnSpc>
            </a:pPr>
            <a:r>
              <a:rPr lang="zh-CN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“黎明即起，洒扫庭除，要内外整洁。既昏便息，关锁门户，必亲自检点。”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A_内容占位符 4"/>
          <p:cNvPicPr>
            <a:picLocks noGrp="true" noChangeAspect="true"/>
          </p:cNvPicPr>
          <p:nvPr>
            <p:ph idx="1"/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47625" y="-27305"/>
            <a:ext cx="12192000" cy="6867491"/>
          </a:xfrm>
        </p:spPr>
      </p:pic>
      <p:sp>
        <p:nvSpPr>
          <p:cNvPr id="10" name="PA_椭圆 9"/>
          <p:cNvSpPr/>
          <p:nvPr>
            <p:custDataLst>
              <p:tags r:id="rId4"/>
            </p:custDataLst>
          </p:nvPr>
        </p:nvSpPr>
        <p:spPr>
          <a:xfrm>
            <a:off x="11222360" y="93640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PA_椭圆 10"/>
          <p:cNvSpPr/>
          <p:nvPr>
            <p:custDataLst>
              <p:tags r:id="rId5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2" name="PA_椭圆 11"/>
          <p:cNvSpPr/>
          <p:nvPr>
            <p:custDataLst>
              <p:tags r:id="rId6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3" name="PA_椭圆 12"/>
          <p:cNvSpPr/>
          <p:nvPr>
            <p:custDataLst>
              <p:tags r:id="rId7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35730" y="1196975"/>
            <a:ext cx="7493000" cy="52622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一、晚辈不准丢下工作专程来看望他，只能在出差顺路时去看看；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二、外地亲属进京，一律住国务院招待所，住宿费由他支付；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三、一律到食堂排队买饭菜，有工作的自己买饭菜票，没工作的由总理代付伙食费；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四、看戏以家属身份买票入场，不得用招待；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五、不许请客送礼； 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六、不许动用公家的汽车；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七、凡个人生活上能做的事，不要别人代办；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八、生活要艰苦朴素；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九、在任何场合都不要说出与总理的关系，不要炫耀自己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十、不谋私利，不搞特殊化。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9010" y="476885"/>
            <a:ext cx="343916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周恩来的十条家规</a:t>
            </a:r>
            <a:endParaRPr lang="zh-CN" altLang="en-US" sz="3200" b="1">
              <a:solidFill>
                <a:schemeClr val="accent6">
                  <a:lumMod val="5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7" name="图片 6" descr="185d192eb6278f49d6dcbf641101398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407670" y="1268730"/>
            <a:ext cx="3181985" cy="3158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A_内容占位符 4"/>
          <p:cNvPicPr>
            <a:picLocks noGrp="true" noChangeAspect="true"/>
          </p:cNvPicPr>
          <p:nvPr>
            <p:ph idx="1"/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-96520" y="-27305"/>
            <a:ext cx="12192000" cy="6867491"/>
          </a:xfrm>
        </p:spPr>
      </p:pic>
      <p:sp>
        <p:nvSpPr>
          <p:cNvPr id="10" name="PA_椭圆 9"/>
          <p:cNvSpPr/>
          <p:nvPr>
            <p:custDataLst>
              <p:tags r:id="rId4"/>
            </p:custDataLst>
          </p:nvPr>
        </p:nvSpPr>
        <p:spPr>
          <a:xfrm>
            <a:off x="11222360" y="90846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1" name="PA_椭圆 10"/>
          <p:cNvSpPr/>
          <p:nvPr>
            <p:custDataLst>
              <p:tags r:id="rId5"/>
            </p:custDataLst>
          </p:nvPr>
        </p:nvSpPr>
        <p:spPr>
          <a:xfrm>
            <a:off x="11222360" y="13687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风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2" name="PA_椭圆 11"/>
          <p:cNvSpPr/>
          <p:nvPr>
            <p:custDataLst>
              <p:tags r:id="rId6"/>
            </p:custDataLst>
          </p:nvPr>
        </p:nvSpPr>
        <p:spPr>
          <a:xfrm>
            <a:off x="11222360" y="180108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家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13" name="PA_椭圆 12"/>
          <p:cNvSpPr/>
          <p:nvPr>
            <p:custDataLst>
              <p:tags r:id="rId7"/>
            </p:custDataLst>
          </p:nvPr>
        </p:nvSpPr>
        <p:spPr>
          <a:xfrm>
            <a:off x="11222360" y="223343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段宁毛笔行书" panose="03000509000000000000" pitchFamily="65" charset="-122"/>
                <a:ea typeface="文鼎CS细等线" panose="02010609010101010101" pitchFamily="49" charset="-122"/>
              </a:rPr>
              <a:t>训</a:t>
            </a:r>
            <a:endParaRPr lang="zh-CN" altLang="en-US" dirty="0">
              <a:latin typeface="段宁毛笔行书" panose="03000509000000000000" pitchFamily="65" charset="-122"/>
              <a:ea typeface="文鼎CS细等线" panose="0201060901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99515" y="2420620"/>
            <a:ext cx="1584325" cy="1463675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359785" y="2420620"/>
            <a:ext cx="1584325" cy="148717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880100" y="2467610"/>
            <a:ext cx="1584325" cy="144018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328660" y="2551430"/>
            <a:ext cx="1584325" cy="146558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43660" y="2684780"/>
            <a:ext cx="118872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出类拔萃的榜样</a:t>
            </a:r>
            <a:endParaRPr lang="zh-CN" altLang="en-US" sz="2400" b="1">
              <a:solidFill>
                <a:schemeClr val="bg1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75685" y="2684780"/>
            <a:ext cx="121920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有美善的言行</a:t>
            </a:r>
            <a:endParaRPr lang="zh-CN" altLang="en-US" sz="2400" b="1">
              <a:solidFill>
                <a:schemeClr val="bg1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11875" y="2781300"/>
            <a:ext cx="112141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代代接力传承</a:t>
            </a:r>
            <a:endParaRPr lang="zh-CN" altLang="en-US" sz="2400" b="1">
              <a:solidFill>
                <a:schemeClr val="bg1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23275" y="2685415"/>
            <a:ext cx="125095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形成鲜明的家风</a:t>
            </a:r>
            <a:endParaRPr lang="zh-CN" altLang="en-US" sz="2400" b="1">
              <a:solidFill>
                <a:schemeClr val="bg1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00.xml><?xml version="1.0" encoding="utf-8"?>
<p:tagLst xmlns:p="http://schemas.openxmlformats.org/presentationml/2006/main">
  <p:tag name="PA" val="v3.0.1"/>
</p:tagLst>
</file>

<file path=ppt/tags/tag101.xml><?xml version="1.0" encoding="utf-8"?>
<p:tagLst xmlns:p="http://schemas.openxmlformats.org/presentationml/2006/main">
  <p:tag name="PA" val="v3.0.1"/>
</p:tagLst>
</file>

<file path=ppt/tags/tag102.xml><?xml version="1.0" encoding="utf-8"?>
<p:tagLst xmlns:p="http://schemas.openxmlformats.org/presentationml/2006/main">
  <p:tag name="PA" val="v3.0.1"/>
</p:tagLst>
</file>

<file path=ppt/tags/tag103.xml><?xml version="1.0" encoding="utf-8"?>
<p:tagLst xmlns:p="http://schemas.openxmlformats.org/presentationml/2006/main">
  <p:tag name="PA" val="v3.0.1"/>
</p:tagLst>
</file>

<file path=ppt/tags/tag104.xml><?xml version="1.0" encoding="utf-8"?>
<p:tagLst xmlns:p="http://schemas.openxmlformats.org/presentationml/2006/main">
  <p:tag name="PA" val="v3.0.1"/>
</p:tagLst>
</file>

<file path=ppt/tags/tag105.xml><?xml version="1.0" encoding="utf-8"?>
<p:tagLst xmlns:p="http://schemas.openxmlformats.org/presentationml/2006/main">
  <p:tag name="PA" val="v3.0.1"/>
</p:tagLst>
</file>

<file path=ppt/tags/tag106.xml><?xml version="1.0" encoding="utf-8"?>
<p:tagLst xmlns:p="http://schemas.openxmlformats.org/presentationml/2006/main">
  <p:tag name="PA" val="v3.0.1"/>
</p:tagLst>
</file>

<file path=ppt/tags/tag107.xml><?xml version="1.0" encoding="utf-8"?>
<p:tagLst xmlns:p="http://schemas.openxmlformats.org/presentationml/2006/main">
  <p:tag name="PA" val="v3.0.1"/>
</p:tagLst>
</file>

<file path=ppt/tags/tag108.xml><?xml version="1.0" encoding="utf-8"?>
<p:tagLst xmlns:p="http://schemas.openxmlformats.org/presentationml/2006/main">
  <p:tag name="PA" val="v3.0.1"/>
</p:tagLst>
</file>

<file path=ppt/tags/tag109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10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PA" val="v3.0.1"/>
</p:tagLst>
</file>

<file path=ppt/tags/tag35.xml><?xml version="1.0" encoding="utf-8"?>
<p:tagLst xmlns:p="http://schemas.openxmlformats.org/presentationml/2006/main">
  <p:tag name="PA" val="v3.0.1"/>
</p:tagLst>
</file>

<file path=ppt/tags/tag36.xml><?xml version="1.0" encoding="utf-8"?>
<p:tagLst xmlns:p="http://schemas.openxmlformats.org/presentationml/2006/main">
  <p:tag name="PA" val="v3.0.1"/>
</p:tagLst>
</file>

<file path=ppt/tags/tag37.xml><?xml version="1.0" encoding="utf-8"?>
<p:tagLst xmlns:p="http://schemas.openxmlformats.org/presentationml/2006/main">
  <p:tag name="PA" val="v3.0.1"/>
</p:tagLst>
</file>

<file path=ppt/tags/tag38.xml><?xml version="1.0" encoding="utf-8"?>
<p:tagLst xmlns:p="http://schemas.openxmlformats.org/presentationml/2006/main">
  <p:tag name="PA" val="v3.0.1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PA" val="v3.0.1"/>
</p:tagLst>
</file>

<file path=ppt/tags/tag43.xml><?xml version="1.0" encoding="utf-8"?>
<p:tagLst xmlns:p="http://schemas.openxmlformats.org/presentationml/2006/main">
  <p:tag name="PA" val="v3.0.1"/>
</p:tagLst>
</file>

<file path=ppt/tags/tag44.xml><?xml version="1.0" encoding="utf-8"?>
<p:tagLst xmlns:p="http://schemas.openxmlformats.org/presentationml/2006/main">
  <p:tag name="PA" val="v3.0.1"/>
</p:tagLst>
</file>

<file path=ppt/tags/tag45.xml><?xml version="1.0" encoding="utf-8"?>
<p:tagLst xmlns:p="http://schemas.openxmlformats.org/presentationml/2006/main">
  <p:tag name="PA" val="v3.0.1"/>
</p:tagLst>
</file>

<file path=ppt/tags/tag46.xml><?xml version="1.0" encoding="utf-8"?>
<p:tagLst xmlns:p="http://schemas.openxmlformats.org/presentationml/2006/main">
  <p:tag name="PA" val="v3.0.1"/>
</p:tagLst>
</file>

<file path=ppt/tags/tag47.xml><?xml version="1.0" encoding="utf-8"?>
<p:tagLst xmlns:p="http://schemas.openxmlformats.org/presentationml/2006/main">
  <p:tag name="PA" val="v3.0.1"/>
</p:tagLst>
</file>

<file path=ppt/tags/tag48.xml><?xml version="1.0" encoding="utf-8"?>
<p:tagLst xmlns:p="http://schemas.openxmlformats.org/presentationml/2006/main">
  <p:tag name="PA" val="v3.0.1"/>
</p:tagLst>
</file>

<file path=ppt/tags/tag49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1"/>
</p:tagLst>
</file>

<file path=ppt/tags/tag51.xml><?xml version="1.0" encoding="utf-8"?>
<p:tagLst xmlns:p="http://schemas.openxmlformats.org/presentationml/2006/main">
  <p:tag name="PA" val="v3.0.1"/>
</p:tagLst>
</file>

<file path=ppt/tags/tag52.xml><?xml version="1.0" encoding="utf-8"?>
<p:tagLst xmlns:p="http://schemas.openxmlformats.org/presentationml/2006/main">
  <p:tag name="PA" val="v3.0.1"/>
</p:tagLst>
</file>

<file path=ppt/tags/tag53.xml><?xml version="1.0" encoding="utf-8"?>
<p:tagLst xmlns:p="http://schemas.openxmlformats.org/presentationml/2006/main">
  <p:tag name="PA" val="v3.0.1"/>
</p:tagLst>
</file>

<file path=ppt/tags/tag54.xml><?xml version="1.0" encoding="utf-8"?>
<p:tagLst xmlns:p="http://schemas.openxmlformats.org/presentationml/2006/main">
  <p:tag name="PA" val="v3.0.1"/>
</p:tagLst>
</file>

<file path=ppt/tags/tag55.xml><?xml version="1.0" encoding="utf-8"?>
<p:tagLst xmlns:p="http://schemas.openxmlformats.org/presentationml/2006/main">
  <p:tag name="PA" val="v3.0.1"/>
</p:tagLst>
</file>

<file path=ppt/tags/tag56.xml><?xml version="1.0" encoding="utf-8"?>
<p:tagLst xmlns:p="http://schemas.openxmlformats.org/presentationml/2006/main">
  <p:tag name="PA" val="v3.0.1"/>
</p:tagLst>
</file>

<file path=ppt/tags/tag57.xml><?xml version="1.0" encoding="utf-8"?>
<p:tagLst xmlns:p="http://schemas.openxmlformats.org/presentationml/2006/main">
  <p:tag name="PA" val="v3.0.1"/>
</p:tagLst>
</file>

<file path=ppt/tags/tag58.xml><?xml version="1.0" encoding="utf-8"?>
<p:tagLst xmlns:p="http://schemas.openxmlformats.org/presentationml/2006/main">
  <p:tag name="PA" val="v3.0.1"/>
</p:tagLst>
</file>

<file path=ppt/tags/tag59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60.xml><?xml version="1.0" encoding="utf-8"?>
<p:tagLst xmlns:p="http://schemas.openxmlformats.org/presentationml/2006/main">
  <p:tag name="PA" val="v3.0.1"/>
</p:tagLst>
</file>

<file path=ppt/tags/tag61.xml><?xml version="1.0" encoding="utf-8"?>
<p:tagLst xmlns:p="http://schemas.openxmlformats.org/presentationml/2006/main">
  <p:tag name="PA" val="v3.0.1"/>
</p:tagLst>
</file>

<file path=ppt/tags/tag62.xml><?xml version="1.0" encoding="utf-8"?>
<p:tagLst xmlns:p="http://schemas.openxmlformats.org/presentationml/2006/main">
  <p:tag name="PA" val="v3.0.1"/>
</p:tagLst>
</file>

<file path=ppt/tags/tag63.xml><?xml version="1.0" encoding="utf-8"?>
<p:tagLst xmlns:p="http://schemas.openxmlformats.org/presentationml/2006/main">
  <p:tag name="PA" val="v3.0.1"/>
</p:tagLst>
</file>

<file path=ppt/tags/tag64.xml><?xml version="1.0" encoding="utf-8"?>
<p:tagLst xmlns:p="http://schemas.openxmlformats.org/presentationml/2006/main">
  <p:tag name="PA" val="v3.0.1"/>
</p:tagLst>
</file>

<file path=ppt/tags/tag65.xml><?xml version="1.0" encoding="utf-8"?>
<p:tagLst xmlns:p="http://schemas.openxmlformats.org/presentationml/2006/main">
  <p:tag name="PA" val="v3.0.1"/>
</p:tagLst>
</file>

<file path=ppt/tags/tag66.xml><?xml version="1.0" encoding="utf-8"?>
<p:tagLst xmlns:p="http://schemas.openxmlformats.org/presentationml/2006/main">
  <p:tag name="PA" val="v3.0.1"/>
</p:tagLst>
</file>

<file path=ppt/tags/tag67.xml><?xml version="1.0" encoding="utf-8"?>
<p:tagLst xmlns:p="http://schemas.openxmlformats.org/presentationml/2006/main">
  <p:tag name="PA" val="v3.0.1"/>
</p:tagLst>
</file>

<file path=ppt/tags/tag68.xml><?xml version="1.0" encoding="utf-8"?>
<p:tagLst xmlns:p="http://schemas.openxmlformats.org/presentationml/2006/main">
  <p:tag name="PA" val="v3.0.1"/>
</p:tagLst>
</file>

<file path=ppt/tags/tag69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70.xml><?xml version="1.0" encoding="utf-8"?>
<p:tagLst xmlns:p="http://schemas.openxmlformats.org/presentationml/2006/main">
  <p:tag name="PA" val="v3.0.1"/>
</p:tagLst>
</file>

<file path=ppt/tags/tag71.xml><?xml version="1.0" encoding="utf-8"?>
<p:tagLst xmlns:p="http://schemas.openxmlformats.org/presentationml/2006/main">
  <p:tag name="PA" val="v3.0.1"/>
</p:tagLst>
</file>

<file path=ppt/tags/tag72.xml><?xml version="1.0" encoding="utf-8"?>
<p:tagLst xmlns:p="http://schemas.openxmlformats.org/presentationml/2006/main">
  <p:tag name="PA" val="v3.0.1"/>
</p:tagLst>
</file>

<file path=ppt/tags/tag73.xml><?xml version="1.0" encoding="utf-8"?>
<p:tagLst xmlns:p="http://schemas.openxmlformats.org/presentationml/2006/main">
  <p:tag name="PA" val="v3.0.1"/>
</p:tagLst>
</file>

<file path=ppt/tags/tag74.xml><?xml version="1.0" encoding="utf-8"?>
<p:tagLst xmlns:p="http://schemas.openxmlformats.org/presentationml/2006/main">
  <p:tag name="PA" val="v3.0.1"/>
</p:tagLst>
</file>

<file path=ppt/tags/tag75.xml><?xml version="1.0" encoding="utf-8"?>
<p:tagLst xmlns:p="http://schemas.openxmlformats.org/presentationml/2006/main">
  <p:tag name="PA" val="v3.0.1"/>
</p:tagLst>
</file>

<file path=ppt/tags/tag76.xml><?xml version="1.0" encoding="utf-8"?>
<p:tagLst xmlns:p="http://schemas.openxmlformats.org/presentationml/2006/main">
  <p:tag name="PA" val="v3.0.1"/>
</p:tagLst>
</file>

<file path=ppt/tags/tag77.xml><?xml version="1.0" encoding="utf-8"?>
<p:tagLst xmlns:p="http://schemas.openxmlformats.org/presentationml/2006/main">
  <p:tag name="PA" val="v3.0.1"/>
</p:tagLst>
</file>

<file path=ppt/tags/tag78.xml><?xml version="1.0" encoding="utf-8"?>
<p:tagLst xmlns:p="http://schemas.openxmlformats.org/presentationml/2006/main">
  <p:tag name="PA" val="v3.0.1"/>
</p:tagLst>
</file>

<file path=ppt/tags/tag79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80.xml><?xml version="1.0" encoding="utf-8"?>
<p:tagLst xmlns:p="http://schemas.openxmlformats.org/presentationml/2006/main">
  <p:tag name="PA" val="v3.0.1"/>
</p:tagLst>
</file>

<file path=ppt/tags/tag81.xml><?xml version="1.0" encoding="utf-8"?>
<p:tagLst xmlns:p="http://schemas.openxmlformats.org/presentationml/2006/main">
  <p:tag name="PA" val="v3.0.1"/>
</p:tagLst>
</file>

<file path=ppt/tags/tag82.xml><?xml version="1.0" encoding="utf-8"?>
<p:tagLst xmlns:p="http://schemas.openxmlformats.org/presentationml/2006/main">
  <p:tag name="PA" val="v3.0.1"/>
</p:tagLst>
</file>

<file path=ppt/tags/tag83.xml><?xml version="1.0" encoding="utf-8"?>
<p:tagLst xmlns:p="http://schemas.openxmlformats.org/presentationml/2006/main">
  <p:tag name="PA" val="v3.0.1"/>
</p:tagLst>
</file>

<file path=ppt/tags/tag84.xml><?xml version="1.0" encoding="utf-8"?>
<p:tagLst xmlns:p="http://schemas.openxmlformats.org/presentationml/2006/main">
  <p:tag name="PA" val="v3.0.1"/>
</p:tagLst>
</file>

<file path=ppt/tags/tag85.xml><?xml version="1.0" encoding="utf-8"?>
<p:tagLst xmlns:p="http://schemas.openxmlformats.org/presentationml/2006/main">
  <p:tag name="PA" val="v3.0.1"/>
</p:tagLst>
</file>

<file path=ppt/tags/tag86.xml><?xml version="1.0" encoding="utf-8"?>
<p:tagLst xmlns:p="http://schemas.openxmlformats.org/presentationml/2006/main">
  <p:tag name="PA" val="v3.0.1"/>
</p:tagLst>
</file>

<file path=ppt/tags/tag87.xml><?xml version="1.0" encoding="utf-8"?>
<p:tagLst xmlns:p="http://schemas.openxmlformats.org/presentationml/2006/main">
  <p:tag name="PA" val="v3.0.1"/>
</p:tagLst>
</file>

<file path=ppt/tags/tag88.xml><?xml version="1.0" encoding="utf-8"?>
<p:tagLst xmlns:p="http://schemas.openxmlformats.org/presentationml/2006/main">
  <p:tag name="PA" val="v3.0.1"/>
</p:tagLst>
</file>

<file path=ppt/tags/tag89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ags/tag90.xml><?xml version="1.0" encoding="utf-8"?>
<p:tagLst xmlns:p="http://schemas.openxmlformats.org/presentationml/2006/main">
  <p:tag name="PA" val="v3.0.1"/>
</p:tagLst>
</file>

<file path=ppt/tags/tag91.xml><?xml version="1.0" encoding="utf-8"?>
<p:tagLst xmlns:p="http://schemas.openxmlformats.org/presentationml/2006/main">
  <p:tag name="PA" val="v3.0.1"/>
</p:tagLst>
</file>

<file path=ppt/tags/tag92.xml><?xml version="1.0" encoding="utf-8"?>
<p:tagLst xmlns:p="http://schemas.openxmlformats.org/presentationml/2006/main">
  <p:tag name="PA" val="v3.0.1"/>
</p:tagLst>
</file>

<file path=ppt/tags/tag93.xml><?xml version="1.0" encoding="utf-8"?>
<p:tagLst xmlns:p="http://schemas.openxmlformats.org/presentationml/2006/main">
  <p:tag name="PA" val="v3.0.1"/>
</p:tagLst>
</file>

<file path=ppt/tags/tag94.xml><?xml version="1.0" encoding="utf-8"?>
<p:tagLst xmlns:p="http://schemas.openxmlformats.org/presentationml/2006/main">
  <p:tag name="PA" val="v3.0.1"/>
</p:tagLst>
</file>

<file path=ppt/tags/tag95.xml><?xml version="1.0" encoding="utf-8"?>
<p:tagLst xmlns:p="http://schemas.openxmlformats.org/presentationml/2006/main">
  <p:tag name="PA" val="v3.0.1"/>
</p:tagLst>
</file>

<file path=ppt/tags/tag96.xml><?xml version="1.0" encoding="utf-8"?>
<p:tagLst xmlns:p="http://schemas.openxmlformats.org/presentationml/2006/main">
  <p:tag name="PA" val="v3.0.1"/>
</p:tagLst>
</file>

<file path=ppt/tags/tag97.xml><?xml version="1.0" encoding="utf-8"?>
<p:tagLst xmlns:p="http://schemas.openxmlformats.org/presentationml/2006/main">
  <p:tag name="PA" val="v3.0.1"/>
</p:tagLst>
</file>

<file path=ppt/tags/tag98.xml><?xml version="1.0" encoding="utf-8"?>
<p:tagLst xmlns:p="http://schemas.openxmlformats.org/presentationml/2006/main">
  <p:tag name="PA" val="v3.0.1"/>
</p:tagLst>
</file>

<file path=ppt/tags/tag9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WPS 演示</Application>
  <PresentationFormat>自定义</PresentationFormat>
  <Paragraphs>254</Paragraphs>
  <Slides>19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4" baseType="lpstr">
      <vt:lpstr>Arial</vt:lpstr>
      <vt:lpstr>宋体</vt:lpstr>
      <vt:lpstr>Wingdings</vt:lpstr>
      <vt:lpstr>Nimbus Roman No9 L</vt:lpstr>
      <vt:lpstr>段宁毛笔行书</vt:lpstr>
      <vt:lpstr>方正细黑一_GBK</vt:lpstr>
      <vt:lpstr>文鼎CS细等线</vt:lpstr>
      <vt:lpstr>汉仪雪君体简</vt:lpstr>
      <vt:lpstr>华文新魏</vt:lpstr>
      <vt:lpstr>华文隶书</vt:lpstr>
      <vt:lpstr>宋体</vt:lpstr>
      <vt:lpstr>汉仪旗黑-30简</vt:lpstr>
      <vt:lpstr>华文楷体</vt:lpstr>
      <vt:lpstr>微软雅黑</vt:lpstr>
      <vt:lpstr>Calibri</vt:lpstr>
      <vt:lpstr>DejaVu Sans</vt:lpstr>
      <vt:lpstr>方正书宋_GBK</vt:lpstr>
      <vt:lpstr>仿宋_GB2312</vt:lpstr>
      <vt:lpstr>黑体</vt:lpstr>
      <vt:lpstr>Arial Unicode MS</vt:lpstr>
      <vt:lpstr>等线</vt:lpstr>
      <vt:lpstr>仿宋</vt:lpstr>
      <vt:lpstr>方正黑体_GBK</vt:lpstr>
      <vt:lpstr>汉仪中宋简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www.2ppt.com-爱PPT提供资源下载</dc:title>
  <dc:creator>www.2ppt.com-爱PPT提供资源下载</dc:creator>
  <dc:description>www.2ppt.com-爱PPT提供资源下载</dc:description>
  <dc:subject>www.2ppt.com-爱PPT提供资源下载</dc:subject>
  <cp:lastModifiedBy>inspur</cp:lastModifiedBy>
  <cp:revision>5</cp:revision>
  <dcterms:created xsi:type="dcterms:W3CDTF">2022-08-25T09:12:35Z</dcterms:created>
  <dcterms:modified xsi:type="dcterms:W3CDTF">2022-08-25T09:12:35Z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4CA43A5694B640688978E0F5FD8A0CA1</vt:lpwstr>
  </property>
  <property fmtid="{D5CDD505-2E9C-101B-9397-08002B2CF9AE}" pid="3" name="KSOProductBuildVer">
    <vt:lpwstr>2052-11.8.2.10458</vt:lpwstr>
  </property>
</Properties>
</file>